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2"/>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17" r:id="rId26"/>
    <p:sldId id="318" r:id="rId27"/>
    <p:sldId id="319" r:id="rId28"/>
    <p:sldId id="320" r:id="rId29"/>
    <p:sldId id="321" r:id="rId30"/>
    <p:sldId id="322" r:id="rId31"/>
  </p:sldIdLst>
  <p:sldSz cx="9144000" cy="5143500" type="screen16x9"/>
  <p:notesSz cx="6858000" cy="9144000"/>
  <p:embeddedFontLst>
    <p:embeddedFont>
      <p:font typeface="Fira Sans Extra Condensed Medium" panose="020B0600070205080204" charset="0"/>
      <p:regular r:id="rId33"/>
      <p:bold r:id="rId34"/>
      <p:italic r:id="rId35"/>
      <p:boldItalic r:id="rId36"/>
    </p:embeddedFont>
    <p:embeddedFont>
      <p:font typeface="Righteous" panose="020B0600070205080204" charset="0"/>
      <p:regular r:id="rId37"/>
    </p:embeddedFont>
    <p:embeddedFont>
      <p:font typeface="Roboto Condensed Light" panose="020B0600070205080204" charset="0"/>
      <p:regular r:id="rId38"/>
      <p:bold r:id="rId39"/>
      <p:italic r:id="rId40"/>
      <p:boldItalic r:id="rId41"/>
    </p:embeddedFont>
    <p:embeddedFont>
      <p:font typeface="Squada One" panose="020B060007020508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35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79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624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560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903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747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551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5">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Do Quoc Cuong</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719572" y="2404145"/>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sp>
        <p:nvSpPr>
          <p:cNvPr id="335" name="Google Shape;335;p46"/>
          <p:cNvSpPr txBox="1"/>
          <p:nvPr/>
        </p:nvSpPr>
        <p:spPr>
          <a:xfrm>
            <a:off x="1313100" y="2142782"/>
            <a:ext cx="1009500" cy="376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1200" dirty="0">
                <a:solidFill>
                  <a:srgbClr val="FFFFFF"/>
                </a:solidFill>
                <a:latin typeface="Squada One"/>
                <a:ea typeface="Squada One"/>
                <a:cs typeface="Squada One"/>
                <a:sym typeface="Squada One"/>
              </a:rPr>
              <a:t>LOGO</a:t>
            </a:r>
            <a:endParaRPr sz="1200" dirty="0">
              <a:solidFill>
                <a:srgbClr val="FFFFFF"/>
              </a:solidFill>
              <a:latin typeface="Squada One"/>
              <a:ea typeface="Squada One"/>
              <a:cs typeface="Squada One"/>
              <a:sym typeface="Squada On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667" y="1454876"/>
            <a:ext cx="750366" cy="6879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64143" y="1973174"/>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911632" y="3241808"/>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44960" y="3703258"/>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82714" y="2264225"/>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712213" y="1973174"/>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59702" y="3241808"/>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93030" y="3703258"/>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Multi-Threading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86217" y="2321884"/>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6651384" y="1973169"/>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6798873"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6732201"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453" y="2321879"/>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4660283" y="1973169"/>
            <a:ext cx="1906001" cy="1330693"/>
            <a:chOff x="1781155" y="1973175"/>
            <a:chExt cx="1320676"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4807772"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4741100"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4934287" y="2321879"/>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14" name="Picture 13">
            <a:extLst>
              <a:ext uri="{FF2B5EF4-FFF2-40B4-BE49-F238E27FC236}">
                <a16:creationId xmlns:a16="http://schemas.microsoft.com/office/drawing/2014/main" id="{0241F836-3582-415B-9A25-7ECE851559CB}"/>
              </a:ext>
            </a:extLst>
          </p:cNvPr>
          <p:cNvPicPr>
            <a:picLocks noChangeAspect="1"/>
          </p:cNvPicPr>
          <p:nvPr/>
        </p:nvPicPr>
        <p:blipFill>
          <a:blip r:embed="rId3"/>
          <a:stretch>
            <a:fillRect/>
          </a:stretch>
        </p:blipFill>
        <p:spPr>
          <a:xfrm>
            <a:off x="424070" y="0"/>
            <a:ext cx="4105265" cy="5143500"/>
          </a:xfrm>
          <a:prstGeom prst="rect">
            <a:avLst/>
          </a:prstGeom>
        </p:spPr>
      </p:pic>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4"/>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5"/>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6"/>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7"/>
          <a:stretch>
            <a:fillRect/>
          </a:stretch>
        </p:blipFill>
        <p:spPr>
          <a:xfrm>
            <a:off x="7203154" y="1987766"/>
            <a:ext cx="2070347" cy="155276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492388"/>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22434" y="2492388"/>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lvl="0"/>
            <a:r>
              <a:rPr lang="ja-JP" altLang="ja-JP" b="1" dirty="0"/>
              <a:t>Algorithms</a:t>
            </a:r>
            <a:endParaRPr dirty="0"/>
          </a:p>
        </p:txBody>
      </p:sp>
    </p:spTree>
    <p:extLst>
      <p:ext uri="{BB962C8B-B14F-4D97-AF65-F5344CB8AC3E}">
        <p14:creationId xmlns:p14="http://schemas.microsoft.com/office/powerpoint/2010/main" val="3092575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Problems</a:t>
            </a:r>
            <a:endParaRPr dirty="0"/>
          </a:p>
        </p:txBody>
      </p:sp>
      <p:pic>
        <p:nvPicPr>
          <p:cNvPr id="4" name="Picture 3">
            <a:extLst>
              <a:ext uri="{FF2B5EF4-FFF2-40B4-BE49-F238E27FC236}">
                <a16:creationId xmlns:a16="http://schemas.microsoft.com/office/drawing/2014/main" id="{F981647A-4D8A-41F6-91BB-9A4C35B945C6}"/>
              </a:ext>
            </a:extLst>
          </p:cNvPr>
          <p:cNvPicPr>
            <a:picLocks noChangeAspect="1"/>
          </p:cNvPicPr>
          <p:nvPr/>
        </p:nvPicPr>
        <p:blipFill>
          <a:blip r:embed="rId3"/>
          <a:stretch>
            <a:fillRect/>
          </a:stretch>
        </p:blipFill>
        <p:spPr>
          <a:xfrm>
            <a:off x="394258" y="1736166"/>
            <a:ext cx="3753816" cy="2815362"/>
          </a:xfrm>
          <a:prstGeom prst="rect">
            <a:avLst/>
          </a:prstGeom>
        </p:spPr>
      </p:pic>
      <p:pic>
        <p:nvPicPr>
          <p:cNvPr id="6" name="Picture 5">
            <a:extLst>
              <a:ext uri="{FF2B5EF4-FFF2-40B4-BE49-F238E27FC236}">
                <a16:creationId xmlns:a16="http://schemas.microsoft.com/office/drawing/2014/main" id="{1589C95F-4D46-4607-8C68-AC6F7ADD8D7F}"/>
              </a:ext>
            </a:extLst>
          </p:cNvPr>
          <p:cNvPicPr>
            <a:picLocks noChangeAspect="1"/>
          </p:cNvPicPr>
          <p:nvPr/>
        </p:nvPicPr>
        <p:blipFill>
          <a:blip r:embed="rId4"/>
          <a:stretch>
            <a:fillRect/>
          </a:stretch>
        </p:blipFill>
        <p:spPr>
          <a:xfrm>
            <a:off x="4378651" y="1736166"/>
            <a:ext cx="4482197" cy="2815362"/>
          </a:xfrm>
          <a:prstGeom prst="rect">
            <a:avLst/>
          </a:prstGeom>
        </p:spPr>
      </p:pic>
    </p:spTree>
    <p:extLst>
      <p:ext uri="{BB962C8B-B14F-4D97-AF65-F5344CB8AC3E}">
        <p14:creationId xmlns:p14="http://schemas.microsoft.com/office/powerpoint/2010/main" val="4055216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9" name="Picture 8">
            <a:extLst>
              <a:ext uri="{FF2B5EF4-FFF2-40B4-BE49-F238E27FC236}">
                <a16:creationId xmlns:a16="http://schemas.microsoft.com/office/drawing/2014/main" id="{8D209BFE-664A-46A7-8B0F-3C0EF0DA195B}"/>
              </a:ext>
            </a:extLst>
          </p:cNvPr>
          <p:cNvPicPr>
            <a:picLocks noChangeAspect="1"/>
          </p:cNvPicPr>
          <p:nvPr/>
        </p:nvPicPr>
        <p:blipFill>
          <a:blip r:embed="rId3"/>
          <a:stretch>
            <a:fillRect/>
          </a:stretch>
        </p:blipFill>
        <p:spPr>
          <a:xfrm>
            <a:off x="749100" y="1276403"/>
            <a:ext cx="3416174" cy="1591937"/>
          </a:xfrm>
          <a:prstGeom prst="rect">
            <a:avLst/>
          </a:prstGeom>
        </p:spPr>
      </p:pic>
      <p:pic>
        <p:nvPicPr>
          <p:cNvPr id="11" name="Picture 10">
            <a:extLst>
              <a:ext uri="{FF2B5EF4-FFF2-40B4-BE49-F238E27FC236}">
                <a16:creationId xmlns:a16="http://schemas.microsoft.com/office/drawing/2014/main" id="{3A28B45D-16F0-4D3C-812E-EF26D675DA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46550" y="836075"/>
            <a:ext cx="2315391" cy="1985090"/>
          </a:xfrm>
          <a:prstGeom prst="rect">
            <a:avLst/>
          </a:prstGeom>
          <a:noFill/>
          <a:ln>
            <a:noFill/>
          </a:ln>
        </p:spPr>
      </p:pic>
      <p:pic>
        <p:nvPicPr>
          <p:cNvPr id="12" name="Picture 11" descr="HÃ¬nh áº£nh">
            <a:extLst>
              <a:ext uri="{FF2B5EF4-FFF2-40B4-BE49-F238E27FC236}">
                <a16:creationId xmlns:a16="http://schemas.microsoft.com/office/drawing/2014/main" id="{00D99155-CD78-49BC-B9F7-4B27069E437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720" y="3023361"/>
            <a:ext cx="6331879" cy="1883009"/>
          </a:xfrm>
          <a:prstGeom prst="rect">
            <a:avLst/>
          </a:prstGeom>
          <a:noFill/>
          <a:ln>
            <a:noFill/>
          </a:ln>
        </p:spPr>
      </p:pic>
    </p:spTree>
    <p:extLst>
      <p:ext uri="{BB962C8B-B14F-4D97-AF65-F5344CB8AC3E}">
        <p14:creationId xmlns:p14="http://schemas.microsoft.com/office/powerpoint/2010/main" val="46847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7217" y="1308556"/>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7217" y="4077368"/>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93411" y="1214257"/>
            <a:ext cx="2598420" cy="1461135"/>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57996" y="1830968"/>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2868198" y="1171325"/>
            <a:ext cx="2438611" cy="1546994"/>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472750" y="1893709"/>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196453"/>
            <a:ext cx="2606040" cy="1465580"/>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349319" y="2790967"/>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812043" y="3668338"/>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1220090" y="2742358"/>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949210" y="2742358"/>
            <a:ext cx="2276585"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Output of TensorFlow API</a:t>
            </a:r>
            <a:endParaRPr kumimoji="1" lang="ja-JP" altLang="en-US" sz="1800" dirty="0">
              <a:solidFill>
                <a:schemeClr val="bg1"/>
              </a:solidFill>
              <a:latin typeface="Squada One" panose="020B0600070205080204" charset="0"/>
            </a:endParaRPr>
          </a:p>
        </p:txBody>
      </p:sp>
    </p:spTree>
    <p:extLst>
      <p:ext uri="{BB962C8B-B14F-4D97-AF65-F5344CB8AC3E}">
        <p14:creationId xmlns:p14="http://schemas.microsoft.com/office/powerpoint/2010/main" val="623266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964987"/>
            <a:ext cx="2076142" cy="139105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408" y="3356043"/>
            <a:ext cx="2261681" cy="1631815"/>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459519" y="1964987"/>
            <a:ext cx="2036606" cy="139105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303</Words>
  <Application>Microsoft Office PowerPoint</Application>
  <PresentationFormat>On-screen Show (16:9)</PresentationFormat>
  <Paragraphs>71</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Righteous</vt:lpstr>
      <vt:lpstr>Roboto Condensed Light</vt:lpstr>
      <vt:lpstr>Squada One</vt:lpstr>
      <vt:lpstr>Fira Sans Extra Condensed Medium</vt:lpstr>
      <vt:lpstr>Wingdings</vt:lpstr>
      <vt:lpstr>Arial</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Streaming</vt:lpstr>
      <vt:lpstr>Web Server</vt:lpstr>
      <vt:lpstr>Algorithms</vt:lpstr>
      <vt:lpstr>Problems</vt:lpstr>
      <vt:lpstr>Solution</vt:lpstr>
      <vt:lpstr>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Huy Vu</cp:lastModifiedBy>
  <cp:revision>20</cp:revision>
  <dcterms:modified xsi:type="dcterms:W3CDTF">2019-08-23T05:05:08Z</dcterms:modified>
</cp:coreProperties>
</file>